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86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580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653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6949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2271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4514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20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653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364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964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46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873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223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6479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15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527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2F0D6-C30A-4BEB-9EE2-95CC588017C4}" type="datetimeFigureOut">
              <a:rPr lang="tr-TR" smtClean="0"/>
              <a:t>24.02.2025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F72C990-86CC-49C7-96E1-6BC8D1B04C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265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9442D3-05E2-17EC-5928-F664C3E7E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611" y="408420"/>
            <a:ext cx="4386649" cy="2628395"/>
          </a:xfrm>
        </p:spPr>
        <p:txBody>
          <a:bodyPr/>
          <a:lstStyle/>
          <a:p>
            <a:pPr algn="ctr"/>
            <a:r>
              <a:rPr lang="tr-TR" dirty="0"/>
              <a:t>Kedi mi Köpek mi</a:t>
            </a:r>
            <a:br>
              <a:rPr lang="tr-TR" dirty="0"/>
            </a:br>
            <a:r>
              <a:rPr lang="tr-TR" dirty="0"/>
              <a:t>???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A8E79DB-A0F3-7534-2704-4E706DF63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95817"/>
            <a:ext cx="5813793" cy="326218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8BBE8EC-C7E1-B51D-7F69-8E96878EF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747" y="0"/>
            <a:ext cx="6308253" cy="344523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59E2D9D-EC17-62C8-474A-F16DADCF7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746" y="3308556"/>
            <a:ext cx="6308254" cy="354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4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23842B-DFFA-A344-70D8-F8BC08EB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24" y="275966"/>
            <a:ext cx="4373491" cy="1320800"/>
          </a:xfrm>
        </p:spPr>
        <p:txBody>
          <a:bodyPr/>
          <a:lstStyle/>
          <a:p>
            <a:r>
              <a:rPr lang="tr-TR" dirty="0"/>
              <a:t>Ortak sorumluluk ve</a:t>
            </a:r>
            <a:br>
              <a:rPr lang="tr-TR" dirty="0"/>
            </a:br>
            <a:r>
              <a:rPr lang="tr-TR" dirty="0"/>
              <a:t> gereklilikler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20E28F-BB72-D119-E8A9-B029E62E9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Beslenme</a:t>
            </a:r>
          </a:p>
          <a:p>
            <a:pPr lvl="1"/>
            <a:r>
              <a:rPr lang="tr-TR" dirty="0"/>
              <a:t>Gelişim evrelerine göre</a:t>
            </a:r>
          </a:p>
          <a:p>
            <a:pPr lvl="1"/>
            <a:r>
              <a:rPr lang="tr-TR" dirty="0"/>
              <a:t>Genel/özel</a:t>
            </a:r>
          </a:p>
          <a:p>
            <a:r>
              <a:rPr lang="tr-TR" dirty="0"/>
              <a:t>Sağlık</a:t>
            </a:r>
          </a:p>
          <a:p>
            <a:pPr lvl="1"/>
            <a:r>
              <a:rPr lang="tr-TR" dirty="0"/>
              <a:t>Aşılar</a:t>
            </a:r>
          </a:p>
          <a:p>
            <a:pPr lvl="1"/>
            <a:r>
              <a:rPr lang="tr-TR" dirty="0"/>
              <a:t>Kısırlaştırma</a:t>
            </a:r>
          </a:p>
          <a:p>
            <a:pPr lvl="1"/>
            <a:r>
              <a:rPr lang="tr-TR" dirty="0"/>
              <a:t>Genel kontrol ve </a:t>
            </a:r>
            <a:r>
              <a:rPr lang="tr-TR" dirty="0" err="1"/>
              <a:t>tadaviler</a:t>
            </a:r>
            <a:endParaRPr lang="tr-TR" dirty="0"/>
          </a:p>
          <a:p>
            <a:r>
              <a:rPr lang="tr-TR" dirty="0"/>
              <a:t>Oyun/egzersiz</a:t>
            </a:r>
          </a:p>
          <a:p>
            <a:r>
              <a:rPr lang="tr-TR" dirty="0"/>
              <a:t>Bakım</a:t>
            </a:r>
          </a:p>
          <a:p>
            <a:pPr lvl="1"/>
            <a:r>
              <a:rPr lang="tr-TR" dirty="0"/>
              <a:t>Tüy/diş/tırnak</a:t>
            </a:r>
          </a:p>
          <a:p>
            <a:r>
              <a:rPr lang="tr-TR" dirty="0"/>
              <a:t>Eğitim</a:t>
            </a:r>
          </a:p>
          <a:p>
            <a:pPr lvl="1"/>
            <a:r>
              <a:rPr lang="tr-TR" dirty="0"/>
              <a:t>Tuvalet/temel/ileri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DCA6015-800F-54F1-3012-27504AE67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688" y="3572647"/>
            <a:ext cx="5840627" cy="328535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B771654-0CDA-6655-732D-F04485E47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325" y="0"/>
            <a:ext cx="4283676" cy="285578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C14038A-0651-F590-CFB8-91CBB4CFE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825" y="-171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85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BC4FC463-C578-3855-E6AD-C26A102E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22" y="609600"/>
            <a:ext cx="5220986" cy="724930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Kediler  -    Köpekler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D8379CEC-51C8-89DE-0D22-1874D2009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88614"/>
            <a:ext cx="4184035" cy="3880772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Patron kim?</a:t>
            </a:r>
          </a:p>
          <a:p>
            <a:r>
              <a:rPr lang="tr-TR" dirty="0"/>
              <a:t>Zaman ve egzersiz ihtiyacı</a:t>
            </a:r>
          </a:p>
          <a:p>
            <a:r>
              <a:rPr lang="tr-TR" dirty="0"/>
              <a:t>Tüy dökme</a:t>
            </a:r>
          </a:p>
          <a:p>
            <a:r>
              <a:rPr lang="tr-TR" dirty="0"/>
              <a:t>Tuvalet ve aksesuar kokusu</a:t>
            </a:r>
          </a:p>
          <a:p>
            <a:r>
              <a:rPr lang="tr-TR" dirty="0"/>
              <a:t>Eşyaların sağlığı</a:t>
            </a:r>
          </a:p>
          <a:p>
            <a:r>
              <a:rPr lang="tr-TR" dirty="0" err="1"/>
              <a:t>Eğitilebilirlik</a:t>
            </a:r>
            <a:endParaRPr lang="tr-TR" dirty="0"/>
          </a:p>
          <a:p>
            <a:r>
              <a:rPr lang="tr-TR" dirty="0"/>
              <a:t>Kusma</a:t>
            </a:r>
          </a:p>
          <a:p>
            <a:r>
              <a:rPr lang="tr-TR" dirty="0" err="1"/>
              <a:t>Biyoritim</a:t>
            </a:r>
            <a:r>
              <a:rPr lang="tr-TR" dirty="0"/>
              <a:t> </a:t>
            </a:r>
          </a:p>
          <a:p>
            <a:r>
              <a:rPr lang="tr-TR" dirty="0"/>
              <a:t>Merak</a:t>
            </a:r>
          </a:p>
          <a:p>
            <a:r>
              <a:rPr lang="tr-TR" dirty="0"/>
              <a:t>Yalnızlık toleransı</a:t>
            </a:r>
          </a:p>
          <a:p>
            <a:r>
              <a:rPr lang="tr-TR" dirty="0"/>
              <a:t>Bakım/özbakım</a:t>
            </a:r>
          </a:p>
          <a:p>
            <a:r>
              <a:rPr lang="tr-TR" dirty="0"/>
              <a:t>Alan ihtiyacı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9" name="İçerik Yer Tutucusu 4">
            <a:extLst>
              <a:ext uri="{FF2B5EF4-FFF2-40B4-BE49-F238E27FC236}">
                <a16:creationId xmlns:a16="http://schemas.microsoft.com/office/drawing/2014/main" id="{335C7436-2C03-3A59-5F7B-6DC09E981E42}"/>
              </a:ext>
            </a:extLst>
          </p:cNvPr>
          <p:cNvSpPr txBox="1">
            <a:spLocks/>
          </p:cNvSpPr>
          <p:nvPr/>
        </p:nvSpPr>
        <p:spPr>
          <a:xfrm>
            <a:off x="5016844" y="1488614"/>
            <a:ext cx="4605996" cy="3880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Kediler </a:t>
            </a:r>
          </a:p>
          <a:p>
            <a:r>
              <a:rPr lang="tr-TR" dirty="0"/>
              <a:t>Köpeklerde daha fazla</a:t>
            </a:r>
          </a:p>
          <a:p>
            <a:r>
              <a:rPr lang="tr-TR" dirty="0"/>
              <a:t>Benzer </a:t>
            </a:r>
          </a:p>
          <a:p>
            <a:r>
              <a:rPr lang="tr-TR" dirty="0"/>
              <a:t>Kedilerde daha fazla</a:t>
            </a:r>
          </a:p>
          <a:p>
            <a:r>
              <a:rPr lang="tr-TR" dirty="0"/>
              <a:t>Kediler mutlak risk</a:t>
            </a:r>
          </a:p>
          <a:p>
            <a:r>
              <a:rPr lang="tr-TR" dirty="0"/>
              <a:t>Köpekler daha eğitilebilir-kediler özgür ruh</a:t>
            </a:r>
          </a:p>
          <a:p>
            <a:r>
              <a:rPr lang="tr-TR" dirty="0"/>
              <a:t>Kedilerde daha fazla</a:t>
            </a:r>
          </a:p>
          <a:p>
            <a:r>
              <a:rPr lang="tr-TR" dirty="0"/>
              <a:t>Köpekler </a:t>
            </a:r>
            <a:r>
              <a:rPr lang="tr-TR" dirty="0" err="1"/>
              <a:t>diurnal</a:t>
            </a:r>
            <a:r>
              <a:rPr lang="tr-TR" dirty="0"/>
              <a:t>-kediler </a:t>
            </a:r>
            <a:r>
              <a:rPr lang="tr-TR" dirty="0" err="1"/>
              <a:t>nokturnal</a:t>
            </a:r>
            <a:endParaRPr lang="tr-TR" dirty="0"/>
          </a:p>
          <a:p>
            <a:r>
              <a:rPr lang="tr-TR" dirty="0"/>
              <a:t>Kedilerde daha fazla</a:t>
            </a:r>
          </a:p>
          <a:p>
            <a:r>
              <a:rPr lang="tr-TR" dirty="0"/>
              <a:t>Kediler daha toleranslı</a:t>
            </a:r>
          </a:p>
          <a:p>
            <a:r>
              <a:rPr lang="tr-TR" dirty="0"/>
              <a:t>Benzer </a:t>
            </a:r>
          </a:p>
          <a:p>
            <a:r>
              <a:rPr lang="tr-TR" dirty="0"/>
              <a:t>Köpeklerde daha fazla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8F8FC91-698F-4CD9-15D4-73F7A1EB3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31" y="4015947"/>
            <a:ext cx="4140169" cy="284205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4F9AF08-DF44-EF65-6E96-B92EB587F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90838">
            <a:off x="2223172" y="4559319"/>
            <a:ext cx="2703961" cy="1714707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EACFBD08-11D8-8882-7D3C-0463D2E49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3306">
            <a:off x="8852543" y="1576148"/>
            <a:ext cx="3110309" cy="174954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0D712D7-26E5-46F6-0D94-2411AB088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653" y="0"/>
            <a:ext cx="2599191" cy="14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27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D30B21-DE03-569D-5C1F-44639203F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591" y="609600"/>
            <a:ext cx="2625804" cy="799750"/>
          </a:xfrm>
        </p:spPr>
        <p:txBody>
          <a:bodyPr/>
          <a:lstStyle/>
          <a:p>
            <a:r>
              <a:rPr lang="tr-TR" dirty="0"/>
              <a:t>Özetlersek;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FD550EC-D356-2F77-A530-E1A22588B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1079"/>
            <a:ext cx="6017457" cy="493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E7D018F-CA92-51C6-3E3B-3E95FBC2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03" y="-1"/>
            <a:ext cx="7393497" cy="48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9326AB0-362E-1BE4-3916-A456DA1A8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94" t="5543" r="30791" b="4472"/>
          <a:stretch/>
        </p:blipFill>
        <p:spPr>
          <a:xfrm>
            <a:off x="0" y="-1"/>
            <a:ext cx="2407591" cy="194624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5F622B1-7C14-B2F0-967A-6E0AF3C87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751" t="3097" r="22190"/>
          <a:stretch/>
        </p:blipFill>
        <p:spPr>
          <a:xfrm>
            <a:off x="10343980" y="4462942"/>
            <a:ext cx="1848020" cy="239505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82886D1-2335-054B-9316-E4765D60E3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637" b="7714"/>
          <a:stretch/>
        </p:blipFill>
        <p:spPr>
          <a:xfrm>
            <a:off x="4815183" y="-1"/>
            <a:ext cx="1925536" cy="161068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1254A36-E9D3-AD88-1FE5-7066A95B45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364" b="19495"/>
          <a:stretch/>
        </p:blipFill>
        <p:spPr>
          <a:xfrm>
            <a:off x="5777951" y="4511435"/>
            <a:ext cx="4179781" cy="23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91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DAA45ACB-C7F2-3E0A-5BBA-AA17C0239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3" b="4882"/>
          <a:stretch/>
        </p:blipFill>
        <p:spPr bwMode="auto">
          <a:xfrm>
            <a:off x="5772150" y="0"/>
            <a:ext cx="6419850" cy="39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C2E134F-0936-AE7C-EBF0-4C4FB3F9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680085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82FD2DA-0196-E283-5633-4D8437C19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055" y="3768055"/>
            <a:ext cx="3089945" cy="308994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652E79D-E36D-142F-1D50-4EF3CE57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41" r="7306"/>
          <a:stretch/>
        </p:blipFill>
        <p:spPr>
          <a:xfrm>
            <a:off x="0" y="0"/>
            <a:ext cx="4563611" cy="276709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6221412-40D8-EB68-0761-DAF558D8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83" t="11158" r="7809" b="8751"/>
          <a:stretch/>
        </p:blipFill>
        <p:spPr>
          <a:xfrm>
            <a:off x="5591891" y="5391888"/>
            <a:ext cx="2359561" cy="14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9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4829D20-EB45-CB21-89BF-A1329C78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6698"/>
            <a:ext cx="5641953" cy="376130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FDA9073-81BC-589B-C1BA-264DF08D1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953" y="3093241"/>
            <a:ext cx="4472289" cy="376475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8A075A4-7E97-5AE5-1172-3FCC18773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658496" cy="309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70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B7C228-AE7B-16F4-177F-76EA1713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88" y="2768599"/>
            <a:ext cx="11592926" cy="1791043"/>
          </a:xfrm>
        </p:spPr>
        <p:txBody>
          <a:bodyPr>
            <a:normAutofit/>
          </a:bodyPr>
          <a:lstStyle/>
          <a:p>
            <a:r>
              <a:rPr lang="tr-TR" sz="6600" dirty="0"/>
              <a:t>T E Ş E K </a:t>
            </a:r>
            <a:r>
              <a:rPr lang="tr-TR" sz="6600" dirty="0" err="1"/>
              <a:t>K</a:t>
            </a:r>
            <a:r>
              <a:rPr lang="tr-TR" sz="6600" dirty="0"/>
              <a:t> Ü R L E R . . . </a:t>
            </a:r>
          </a:p>
        </p:txBody>
      </p:sp>
    </p:spTree>
    <p:extLst>
      <p:ext uri="{BB962C8B-B14F-4D97-AF65-F5344CB8AC3E}">
        <p14:creationId xmlns:p14="http://schemas.microsoft.com/office/powerpoint/2010/main" val="859837412"/>
      </p:ext>
    </p:extLst>
  </p:cSld>
  <p:clrMapOvr>
    <a:masterClrMapping/>
  </p:clrMapOvr>
</p:sld>
</file>

<file path=ppt/theme/theme1.xml><?xml version="1.0" encoding="utf-8"?>
<a:theme xmlns:a="http://schemas.openxmlformats.org/drawingml/2006/main" name="Yüzeyler">
  <a:themeElements>
    <a:clrScheme name="Yüzeyler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Yüzeyler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</TotalTime>
  <Words>119</Words>
  <Application>Microsoft Office PowerPoint</Application>
  <PresentationFormat>Geniş ekran</PresentationFormat>
  <Paragraphs>41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Yüzeyler</vt:lpstr>
      <vt:lpstr>Kedi mi Köpek mi ???</vt:lpstr>
      <vt:lpstr>Ortak sorumluluk ve  gereklilikler</vt:lpstr>
      <vt:lpstr>         Kediler  -    Köpekler</vt:lpstr>
      <vt:lpstr>Özetlersek;</vt:lpstr>
      <vt:lpstr>PowerPoint Sunusu</vt:lpstr>
      <vt:lpstr>PowerPoint Sunusu</vt:lpstr>
      <vt:lpstr>T E Ş E K K Ü R L E R . . 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Kedi mi Köpek mi ???</dc:title>
  <dc:creator>Mmmmmm_KKKK</dc:creator>
  <cp:lastModifiedBy>Mmmmmm_KKKK</cp:lastModifiedBy>
  <cp:revision>14</cp:revision>
  <dcterms:created xsi:type="dcterms:W3CDTF">2024-03-20T06:29:46Z</dcterms:created>
  <dcterms:modified xsi:type="dcterms:W3CDTF">2025-02-24T13:48:07Z</dcterms:modified>
</cp:coreProperties>
</file>